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890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649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143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005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029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07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38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428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533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185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79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B9933-44EC-4D75-8A28-DF4AD73D0E5E}" type="datetimeFigureOut">
              <a:rPr lang="es-CO" smtClean="0"/>
              <a:t>30/05/2015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06836-D6C2-4AE7-81B5-6D5E13B17A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533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RABAJO%20FINAL/NOMINA_PAGO_DE_SUELDOS_LW.xl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22698" y="251029"/>
            <a:ext cx="825418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Liquidación de Nómina</a:t>
            </a:r>
            <a:endParaRPr lang="es-ES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93376" y="1869141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Legislación Laboral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ángulo redondeado 5">
            <a:hlinkClick r:id="rId3" action="ppaction://hlinkfile"/>
          </p:cNvPr>
          <p:cNvSpPr/>
          <p:nvPr/>
        </p:nvSpPr>
        <p:spPr>
          <a:xfrm>
            <a:off x="793376" y="2681816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Nomina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ángulo redondeado 6">
            <a:hlinkClick r:id="rId4" action="ppaction://hlinksldjump"/>
          </p:cNvPr>
          <p:cNvSpPr/>
          <p:nvPr/>
        </p:nvSpPr>
        <p:spPr>
          <a:xfrm>
            <a:off x="793375" y="3540684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Definición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793374" y="4353359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ideo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793374" y="5120461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Sitio web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793374" y="5887563"/>
            <a:ext cx="3509683" cy="6051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200" dirty="0" smtClean="0">
                <a:solidFill>
                  <a:schemeClr val="accent1">
                    <a:lumMod val="50000"/>
                  </a:schemeClr>
                </a:solidFill>
              </a:rPr>
              <a:t>% Empleado</a:t>
            </a:r>
            <a:endParaRPr lang="es-CO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7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accent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75627" y="251029"/>
            <a:ext cx="37483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Definición</a:t>
            </a:r>
            <a:endParaRPr lang="es-ES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81635" y="1828800"/>
            <a:ext cx="556708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solidFill>
                  <a:schemeClr val="tx1"/>
                </a:solidFill>
              </a:rPr>
              <a:t>Una nómica es el registro financiero que una empresa realiza sobre los salarios de sus empleados, bonificaciones y deducciones.</a:t>
            </a:r>
            <a:endParaRPr lang="es-CO" sz="4000" dirty="0" smtClean="0">
              <a:solidFill>
                <a:schemeClr val="tx1"/>
              </a:solidFill>
            </a:endParaRPr>
          </a:p>
          <a:p>
            <a:endParaRPr lang="es-CO" sz="4000" dirty="0"/>
          </a:p>
        </p:txBody>
      </p:sp>
      <p:sp>
        <p:nvSpPr>
          <p:cNvPr id="9" name="Elipse 8"/>
          <p:cNvSpPr/>
          <p:nvPr/>
        </p:nvSpPr>
        <p:spPr>
          <a:xfrm>
            <a:off x="7705165" y="2138082"/>
            <a:ext cx="3966882" cy="41148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ectángulo redondeado 15"/>
          <p:cNvSpPr/>
          <p:nvPr/>
        </p:nvSpPr>
        <p:spPr>
          <a:xfrm>
            <a:off x="10690412" y="6252882"/>
            <a:ext cx="981635" cy="4706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3" action="ppaction://hlinksldjump"/>
              </a:rPr>
              <a:t>MENU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102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41801" y="251029"/>
            <a:ext cx="241598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VIDEO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10650071" y="5916705"/>
            <a:ext cx="981635" cy="4706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4" action="ppaction://hlinksldjump"/>
              </a:rPr>
              <a:t>MENU</a:t>
            </a:r>
            <a:endParaRPr lang="es-CO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name="ShockwaveFlash1" r:id="rId2" imgW="10744200" imgH="4559400"/>
        </mc:Choice>
        <mc:Fallback>
          <p:control name="ShockwaveFlash1" r:id="rId2" imgW="10744200" imgH="4559400">
            <p:pic>
              <p:nvPicPr>
                <p:cNvPr id="7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87412" y="1237129"/>
                  <a:ext cx="10744293" cy="4558834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5845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37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01064-05</dc:creator>
  <cp:lastModifiedBy>01064-05</cp:lastModifiedBy>
  <cp:revision>10</cp:revision>
  <dcterms:created xsi:type="dcterms:W3CDTF">2015-05-30T11:58:22Z</dcterms:created>
  <dcterms:modified xsi:type="dcterms:W3CDTF">2015-05-30T13:10:34Z</dcterms:modified>
</cp:coreProperties>
</file>